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9"/>
  </p:normalViewPr>
  <p:slideViewPr>
    <p:cSldViewPr snapToGrid="0" snapToObjects="1">
      <p:cViewPr varScale="1">
        <p:scale>
          <a:sx n="117" d="100"/>
          <a:sy n="117" d="100"/>
        </p:scale>
        <p:origin x="9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Shape 199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11" name="Shape 211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22" name="Shape 222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30" name="Shape 230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7" name="Shape 237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45" name="Shape 2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52" name="Shape 2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Album Section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rot="-5400000">
            <a:off x="6172839" y="2411700"/>
            <a:ext cx="5143500" cy="320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Shape 20"/>
          <p:cNvSpPr/>
          <p:nvPr/>
        </p:nvSpPr>
        <p:spPr>
          <a:xfrm rot="-5400000">
            <a:off x="6485364" y="2484350"/>
            <a:ext cx="5143500" cy="173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Shape 21"/>
          <p:cNvSpPr/>
          <p:nvPr/>
        </p:nvSpPr>
        <p:spPr>
          <a:xfrm>
            <a:off x="8895749" y="-550"/>
            <a:ext cx="76200" cy="5143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Shape 22"/>
          <p:cNvSpPr>
            <a:spLocks noGrp="1"/>
          </p:cNvSpPr>
          <p:nvPr>
            <p:ph type="pic" idx="2"/>
          </p:nvPr>
        </p:nvSpPr>
        <p:spPr>
          <a:xfrm>
            <a:off x="435429" y="1609725"/>
            <a:ext cx="2362200" cy="164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270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Shape 23"/>
          <p:cNvSpPr/>
          <p:nvPr/>
        </p:nvSpPr>
        <p:spPr>
          <a:xfrm flipH="1">
            <a:off x="435429" y="4629150"/>
            <a:ext cx="7086600" cy="514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Shape 24"/>
          <p:cNvSpPr/>
          <p:nvPr/>
        </p:nvSpPr>
        <p:spPr>
          <a:xfrm>
            <a:off x="435429" y="0"/>
            <a:ext cx="7086600" cy="14859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35429" y="4343400"/>
            <a:ext cx="7086600" cy="285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240"/>
              </a:spcBef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3"/>
          </p:nvPr>
        </p:nvSpPr>
        <p:spPr>
          <a:xfrm>
            <a:off x="435429" y="3371850"/>
            <a:ext cx="7086600" cy="9717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640"/>
              </a:spcBef>
              <a:buClr>
                <a:srgbClr val="FFFFFF"/>
              </a:buClr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>
            <a:spLocks noGrp="1"/>
          </p:cNvSpPr>
          <p:nvPr>
            <p:ph type="pic" idx="4"/>
          </p:nvPr>
        </p:nvSpPr>
        <p:spPr>
          <a:xfrm>
            <a:off x="2950029" y="1600200"/>
            <a:ext cx="2209800" cy="1657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>
            <a:spLocks noGrp="1"/>
          </p:cNvSpPr>
          <p:nvPr>
            <p:ph type="pic" idx="5"/>
          </p:nvPr>
        </p:nvSpPr>
        <p:spPr>
          <a:xfrm>
            <a:off x="5312229" y="1600200"/>
            <a:ext cx="2209800" cy="1657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-Up Portrait with Captions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pic" idx="2"/>
          </p:nvPr>
        </p:nvSpPr>
        <p:spPr>
          <a:xfrm>
            <a:off x="4341047" y="400050"/>
            <a:ext cx="3431400" cy="34314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pic" idx="3"/>
          </p:nvPr>
        </p:nvSpPr>
        <p:spPr>
          <a:xfrm>
            <a:off x="685800" y="400050"/>
            <a:ext cx="3429000" cy="3429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3943350"/>
            <a:ext cx="3429000" cy="914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360"/>
              </a:spcBef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body" idx="4"/>
          </p:nvPr>
        </p:nvSpPr>
        <p:spPr>
          <a:xfrm>
            <a:off x="4343400" y="3943350"/>
            <a:ext cx="3429000" cy="914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360"/>
              </a:spcBef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Shape 98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-Up Landscape with Captions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pic" idx="2"/>
          </p:nvPr>
        </p:nvSpPr>
        <p:spPr>
          <a:xfrm>
            <a:off x="4343400" y="814388"/>
            <a:ext cx="4038600" cy="22716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1" name="Shape 101"/>
          <p:cNvSpPr>
            <a:spLocks noGrp="1"/>
          </p:cNvSpPr>
          <p:nvPr>
            <p:ph type="pic" idx="3"/>
          </p:nvPr>
        </p:nvSpPr>
        <p:spPr>
          <a:xfrm>
            <a:off x="152400" y="814388"/>
            <a:ext cx="4038600" cy="22716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152400" y="3200400"/>
            <a:ext cx="4038600" cy="800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360"/>
              </a:spcBef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body" idx="4"/>
          </p:nvPr>
        </p:nvSpPr>
        <p:spPr>
          <a:xfrm>
            <a:off x="4343400" y="3200400"/>
            <a:ext cx="4038600" cy="800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360"/>
              </a:spcBef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Shape 106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-Up Landscape with Caption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/>
          </p:cNvSpPr>
          <p:nvPr>
            <p:ph type="pic" idx="2"/>
          </p:nvPr>
        </p:nvSpPr>
        <p:spPr>
          <a:xfrm>
            <a:off x="4343400" y="2514600"/>
            <a:ext cx="3947100" cy="2220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9" name="Shape 109"/>
          <p:cNvSpPr>
            <a:spLocks noGrp="1"/>
          </p:cNvSpPr>
          <p:nvPr>
            <p:ph type="pic" idx="3"/>
          </p:nvPr>
        </p:nvSpPr>
        <p:spPr>
          <a:xfrm>
            <a:off x="228600" y="2514600"/>
            <a:ext cx="3947100" cy="2220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pic" idx="4"/>
          </p:nvPr>
        </p:nvSpPr>
        <p:spPr>
          <a:xfrm>
            <a:off x="4343400" y="171450"/>
            <a:ext cx="3947100" cy="2220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228600" y="171450"/>
            <a:ext cx="3947100" cy="2220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r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Shape 114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-Up Mixed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/>
          </p:cNvSpPr>
          <p:nvPr>
            <p:ph type="pic" idx="2"/>
          </p:nvPr>
        </p:nvSpPr>
        <p:spPr>
          <a:xfrm>
            <a:off x="4648200" y="2343721"/>
            <a:ext cx="3697200" cy="20796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pic" idx="3"/>
          </p:nvPr>
        </p:nvSpPr>
        <p:spPr>
          <a:xfrm>
            <a:off x="228600" y="171450"/>
            <a:ext cx="4251900" cy="42519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Shape 118"/>
          <p:cNvSpPr>
            <a:spLocks noGrp="1"/>
          </p:cNvSpPr>
          <p:nvPr>
            <p:ph type="pic" idx="4"/>
          </p:nvPr>
        </p:nvSpPr>
        <p:spPr>
          <a:xfrm>
            <a:off x="4648200" y="171450"/>
            <a:ext cx="3672900" cy="2066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-Up Portrait with Captions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/>
          </p:cNvSpPr>
          <p:nvPr>
            <p:ph type="pic" idx="2"/>
          </p:nvPr>
        </p:nvSpPr>
        <p:spPr>
          <a:xfrm>
            <a:off x="1866900" y="171450"/>
            <a:ext cx="2286000" cy="2343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4" name="Shape 124"/>
          <p:cNvSpPr>
            <a:spLocks noGrp="1"/>
          </p:cNvSpPr>
          <p:nvPr>
            <p:ph type="pic" idx="3"/>
          </p:nvPr>
        </p:nvSpPr>
        <p:spPr>
          <a:xfrm>
            <a:off x="1866900" y="2628900"/>
            <a:ext cx="2285100" cy="2343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5" name="Shape 125"/>
          <p:cNvSpPr>
            <a:spLocks noGrp="1"/>
          </p:cNvSpPr>
          <p:nvPr>
            <p:ph type="pic" idx="4"/>
          </p:nvPr>
        </p:nvSpPr>
        <p:spPr>
          <a:xfrm>
            <a:off x="4305300" y="171450"/>
            <a:ext cx="2286000" cy="2343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pic" idx="5"/>
          </p:nvPr>
        </p:nvSpPr>
        <p:spPr>
          <a:xfrm>
            <a:off x="4306086" y="2628900"/>
            <a:ext cx="2285100" cy="2343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152400" y="171450"/>
            <a:ext cx="1676400" cy="2057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320"/>
              </a:spcBef>
              <a:buClr>
                <a:schemeClr val="dk2"/>
              </a:buClr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body" idx="6"/>
          </p:nvPr>
        </p:nvSpPr>
        <p:spPr>
          <a:xfrm>
            <a:off x="6629400" y="171450"/>
            <a:ext cx="1676400" cy="1428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320"/>
              </a:spcBef>
              <a:buClr>
                <a:schemeClr val="dk2"/>
              </a:buClr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body" idx="7"/>
          </p:nvPr>
        </p:nvSpPr>
        <p:spPr>
          <a:xfrm>
            <a:off x="152400" y="3543300"/>
            <a:ext cx="1676400" cy="1428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r" rtl="0">
              <a:spcBef>
                <a:spcPts val="320"/>
              </a:spcBef>
              <a:buClr>
                <a:schemeClr val="dk2"/>
              </a:buClr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body" idx="8"/>
          </p:nvPr>
        </p:nvSpPr>
        <p:spPr>
          <a:xfrm>
            <a:off x="6629400" y="3543300"/>
            <a:ext cx="1676400" cy="1428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320"/>
              </a:spcBef>
              <a:buClr>
                <a:schemeClr val="dk2"/>
              </a:buClr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Shape 133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-Up Landscape with Captions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/>
          </p:cNvSpPr>
          <p:nvPr>
            <p:ph type="pic" idx="2"/>
          </p:nvPr>
        </p:nvSpPr>
        <p:spPr>
          <a:xfrm>
            <a:off x="533400" y="514350"/>
            <a:ext cx="3653400" cy="20574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533400" y="4743450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320"/>
              </a:spcBef>
              <a:buClr>
                <a:schemeClr val="dk2"/>
              </a:buClr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pic" idx="3"/>
          </p:nvPr>
        </p:nvSpPr>
        <p:spPr>
          <a:xfrm>
            <a:off x="4267200" y="514350"/>
            <a:ext cx="3657600" cy="20574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8" name="Shape 138"/>
          <p:cNvSpPr>
            <a:spLocks noGrp="1"/>
          </p:cNvSpPr>
          <p:nvPr>
            <p:ph type="pic" idx="4"/>
          </p:nvPr>
        </p:nvSpPr>
        <p:spPr>
          <a:xfrm>
            <a:off x="533400" y="2628900"/>
            <a:ext cx="3657600" cy="20574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9" name="Shape 139"/>
          <p:cNvSpPr>
            <a:spLocks noGrp="1"/>
          </p:cNvSpPr>
          <p:nvPr>
            <p:ph type="pic" idx="5"/>
          </p:nvPr>
        </p:nvSpPr>
        <p:spPr>
          <a:xfrm>
            <a:off x="4267200" y="2628900"/>
            <a:ext cx="3657600" cy="20574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body" idx="6"/>
          </p:nvPr>
        </p:nvSpPr>
        <p:spPr>
          <a:xfrm>
            <a:off x="533400" y="228600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320"/>
              </a:spcBef>
              <a:buClr>
                <a:schemeClr val="dk2"/>
              </a:buClr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1" name="Shape 141"/>
          <p:cNvSpPr txBox="1">
            <a:spLocks noGrp="1"/>
          </p:cNvSpPr>
          <p:nvPr>
            <p:ph type="body" idx="7"/>
          </p:nvPr>
        </p:nvSpPr>
        <p:spPr>
          <a:xfrm>
            <a:off x="4267200" y="4743450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320"/>
              </a:spcBef>
              <a:buClr>
                <a:schemeClr val="dk2"/>
              </a:buClr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body" idx="8"/>
          </p:nvPr>
        </p:nvSpPr>
        <p:spPr>
          <a:xfrm>
            <a:off x="4267200" y="228600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320"/>
              </a:spcBef>
              <a:buClr>
                <a:schemeClr val="dk2"/>
              </a:buClr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Shape 145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-Up Portrait with Large Caption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/>
          </p:cNvSpPr>
          <p:nvPr>
            <p:ph type="pic" idx="2"/>
          </p:nvPr>
        </p:nvSpPr>
        <p:spPr>
          <a:xfrm>
            <a:off x="228600" y="312267"/>
            <a:ext cx="2006700" cy="20067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8" name="Shape 148"/>
          <p:cNvSpPr>
            <a:spLocks noGrp="1"/>
          </p:cNvSpPr>
          <p:nvPr>
            <p:ph type="pic" idx="3"/>
          </p:nvPr>
        </p:nvSpPr>
        <p:spPr>
          <a:xfrm>
            <a:off x="4343400" y="312267"/>
            <a:ext cx="2006700" cy="20067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pic" idx="4"/>
          </p:nvPr>
        </p:nvSpPr>
        <p:spPr>
          <a:xfrm>
            <a:off x="2286000" y="312267"/>
            <a:ext cx="2006700" cy="20067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0" name="Shape 150"/>
          <p:cNvSpPr>
            <a:spLocks noGrp="1"/>
          </p:cNvSpPr>
          <p:nvPr>
            <p:ph type="pic" idx="5"/>
          </p:nvPr>
        </p:nvSpPr>
        <p:spPr>
          <a:xfrm>
            <a:off x="6400800" y="312267"/>
            <a:ext cx="2006700" cy="20067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228600" y="2514600"/>
            <a:ext cx="8153400" cy="2286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560"/>
              </a:spcBef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3" name="Shape 153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Shape 154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-Up: 1 Portrait with 3 Landscape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/>
          </p:cNvSpPr>
          <p:nvPr>
            <p:ph type="pic" idx="2"/>
          </p:nvPr>
        </p:nvSpPr>
        <p:spPr>
          <a:xfrm>
            <a:off x="343292" y="193249"/>
            <a:ext cx="4764300" cy="4764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pic" idx="3"/>
          </p:nvPr>
        </p:nvSpPr>
        <p:spPr>
          <a:xfrm>
            <a:off x="5446340" y="193249"/>
            <a:ext cx="2670000" cy="15018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pic" idx="4"/>
          </p:nvPr>
        </p:nvSpPr>
        <p:spPr>
          <a:xfrm>
            <a:off x="5446340" y="1824493"/>
            <a:ext cx="2670000" cy="15018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pic" idx="5"/>
          </p:nvPr>
        </p:nvSpPr>
        <p:spPr>
          <a:xfrm>
            <a:off x="5446340" y="3455737"/>
            <a:ext cx="2670000" cy="15018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0" name="Shape 160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1" name="Shape 161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Shape 162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-Up: 3 Landscape with 2 Portrait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/>
          </p:cNvSpPr>
          <p:nvPr>
            <p:ph type="pic" idx="2"/>
          </p:nvPr>
        </p:nvSpPr>
        <p:spPr>
          <a:xfrm>
            <a:off x="228600" y="2571750"/>
            <a:ext cx="2070300" cy="2343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5" name="Shape 165"/>
          <p:cNvSpPr>
            <a:spLocks noGrp="1"/>
          </p:cNvSpPr>
          <p:nvPr>
            <p:ph type="pic" idx="3"/>
          </p:nvPr>
        </p:nvSpPr>
        <p:spPr>
          <a:xfrm>
            <a:off x="2438400" y="171450"/>
            <a:ext cx="5562600" cy="3129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6" name="Shape 166"/>
          <p:cNvSpPr>
            <a:spLocks noGrp="1"/>
          </p:cNvSpPr>
          <p:nvPr>
            <p:ph type="pic" idx="4"/>
          </p:nvPr>
        </p:nvSpPr>
        <p:spPr>
          <a:xfrm>
            <a:off x="228600" y="171450"/>
            <a:ext cx="2070300" cy="2343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pic" idx="5"/>
          </p:nvPr>
        </p:nvSpPr>
        <p:spPr>
          <a:xfrm>
            <a:off x="5257800" y="3371850"/>
            <a:ext cx="2743200" cy="1543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pic" idx="6"/>
          </p:nvPr>
        </p:nvSpPr>
        <p:spPr>
          <a:xfrm>
            <a:off x="2438400" y="3371850"/>
            <a:ext cx="2743200" cy="1543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9" name="Shape 169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0" name="Shape 170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Shape 171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quare with Caption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/>
          </p:cNvSpPr>
          <p:nvPr>
            <p:ph type="pic" idx="2"/>
          </p:nvPr>
        </p:nvSpPr>
        <p:spPr>
          <a:xfrm>
            <a:off x="2133600" y="571500"/>
            <a:ext cx="4873200" cy="36576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342900" algn="ctr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2133600" y="4286250"/>
            <a:ext cx="4876800" cy="628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5" name="Shape 175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6" name="Shape 176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Shape 177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ndscape with Capti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pic" idx="2"/>
          </p:nvPr>
        </p:nvSpPr>
        <p:spPr>
          <a:xfrm>
            <a:off x="533400" y="163792"/>
            <a:ext cx="7467600" cy="42006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0" marR="0" lvl="0" indent="1270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533400" y="4457700"/>
            <a:ext cx="7467600" cy="571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480"/>
              </a:spcBef>
              <a:buClr>
                <a:schemeClr val="dk2"/>
              </a:buClr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-Up Square with Caption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/>
          </p:cNvSpPr>
          <p:nvPr>
            <p:ph type="pic" idx="2"/>
          </p:nvPr>
        </p:nvSpPr>
        <p:spPr>
          <a:xfrm>
            <a:off x="4955273" y="1028700"/>
            <a:ext cx="3198000" cy="2400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0" marR="0" lvl="0" indent="0" algn="ctr" rtl="0">
              <a:spcBef>
                <a:spcPts val="480"/>
              </a:spcBef>
              <a:buClr>
                <a:schemeClr val="dk2"/>
              </a:buClr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pic" idx="3"/>
          </p:nvPr>
        </p:nvSpPr>
        <p:spPr>
          <a:xfrm>
            <a:off x="1145273" y="1028700"/>
            <a:ext cx="3198000" cy="2400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342900" algn="ctr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4953000" y="3486150"/>
            <a:ext cx="3200400" cy="971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2" name="Shape 182"/>
          <p:cNvSpPr txBox="1">
            <a:spLocks noGrp="1"/>
          </p:cNvSpPr>
          <p:nvPr>
            <p:ph type="body" idx="4"/>
          </p:nvPr>
        </p:nvSpPr>
        <p:spPr>
          <a:xfrm>
            <a:off x="1143000" y="3486150"/>
            <a:ext cx="3200400" cy="971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3" name="Shape 183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4" name="Shape 184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Shape 185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7848600" cy="857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 sz="4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7848600" cy="3394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2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9" name="Shape 189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0" name="Shape 190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1" name="Shape 191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4" name="Shape 194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5" name="Shape 195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-Up: 2 Landscape with 3 Portrai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pic" idx="2"/>
          </p:nvPr>
        </p:nvSpPr>
        <p:spPr>
          <a:xfrm>
            <a:off x="228600" y="171450"/>
            <a:ext cx="2606100" cy="2606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>
            <a:spLocks noGrp="1"/>
          </p:cNvSpPr>
          <p:nvPr>
            <p:ph type="pic" idx="3"/>
          </p:nvPr>
        </p:nvSpPr>
        <p:spPr>
          <a:xfrm>
            <a:off x="228600" y="2900363"/>
            <a:ext cx="3962400" cy="20574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>
            <a:spLocks noGrp="1"/>
          </p:cNvSpPr>
          <p:nvPr>
            <p:ph type="pic" idx="4"/>
          </p:nvPr>
        </p:nvSpPr>
        <p:spPr>
          <a:xfrm>
            <a:off x="4419600" y="2900363"/>
            <a:ext cx="3962400" cy="20574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>
            <a:spLocks noGrp="1"/>
          </p:cNvSpPr>
          <p:nvPr>
            <p:ph type="pic" idx="5"/>
          </p:nvPr>
        </p:nvSpPr>
        <p:spPr>
          <a:xfrm>
            <a:off x="3009900" y="171450"/>
            <a:ext cx="2606100" cy="2606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>
            <a:spLocks noGrp="1"/>
          </p:cNvSpPr>
          <p:nvPr>
            <p:ph type="pic" idx="6"/>
          </p:nvPr>
        </p:nvSpPr>
        <p:spPr>
          <a:xfrm>
            <a:off x="5791200" y="171450"/>
            <a:ext cx="2606100" cy="2606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Shape 46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Album Cover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7162800" y="102870"/>
            <a:ext cx="228600" cy="3943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Shape 49"/>
          <p:cNvSpPr/>
          <p:nvPr/>
        </p:nvSpPr>
        <p:spPr>
          <a:xfrm>
            <a:off x="7467600" y="100013"/>
            <a:ext cx="1447800" cy="3943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228600" y="4100513"/>
            <a:ext cx="8673000" cy="928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960"/>
              </a:spcBef>
              <a:buClr>
                <a:schemeClr val="lt1"/>
              </a:buClr>
              <a:buFont typeface="Arial"/>
              <a:buNone/>
              <a:defRPr sz="4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pic" idx="2"/>
          </p:nvPr>
        </p:nvSpPr>
        <p:spPr>
          <a:xfrm>
            <a:off x="228600" y="114300"/>
            <a:ext cx="6858000" cy="3929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270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 rot="-5400000">
            <a:off x="7662888" y="2728568"/>
            <a:ext cx="22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3"/>
          </p:nvPr>
        </p:nvSpPr>
        <p:spPr>
          <a:xfrm rot="-5400000">
            <a:off x="6019800" y="1562100"/>
            <a:ext cx="3886200" cy="990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400"/>
              </a:spcBef>
              <a:buClr>
                <a:srgbClr val="FFFFFF"/>
              </a:buClr>
              <a:buFont typeface="Arial"/>
              <a:buNone/>
              <a:defRPr sz="20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-Up Mixed with Caption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pic" idx="2"/>
          </p:nvPr>
        </p:nvSpPr>
        <p:spPr>
          <a:xfrm>
            <a:off x="4724401" y="169164"/>
            <a:ext cx="3694200" cy="2078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>
            <a:spLocks noGrp="1"/>
          </p:cNvSpPr>
          <p:nvPr>
            <p:ph type="pic" idx="3"/>
          </p:nvPr>
        </p:nvSpPr>
        <p:spPr>
          <a:xfrm>
            <a:off x="152400" y="166878"/>
            <a:ext cx="4368600" cy="43686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724400" y="2343150"/>
            <a:ext cx="3694200" cy="2238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norama with Capti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228600" y="1143000"/>
            <a:ext cx="8229600" cy="20574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342900" algn="ctr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228600" y="3257550"/>
            <a:ext cx="8229600" cy="1257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Shape 68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-Up Portrait with Captions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/>
          </p:cNvSpPr>
          <p:nvPr>
            <p:ph type="pic" idx="2"/>
          </p:nvPr>
        </p:nvSpPr>
        <p:spPr>
          <a:xfrm>
            <a:off x="228600" y="400050"/>
            <a:ext cx="2590800" cy="25908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>
            <a:spLocks noGrp="1"/>
          </p:cNvSpPr>
          <p:nvPr>
            <p:ph type="pic" idx="3"/>
          </p:nvPr>
        </p:nvSpPr>
        <p:spPr>
          <a:xfrm>
            <a:off x="3048000" y="400050"/>
            <a:ext cx="2590800" cy="25908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>
            <a:spLocks noGrp="1"/>
          </p:cNvSpPr>
          <p:nvPr>
            <p:ph type="pic" idx="4"/>
          </p:nvPr>
        </p:nvSpPr>
        <p:spPr>
          <a:xfrm>
            <a:off x="5867400" y="400050"/>
            <a:ext cx="2590800" cy="25908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342900" marR="0" lvl="0" indent="-2159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228600" y="3257550"/>
            <a:ext cx="2590800" cy="1257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5"/>
          </p:nvPr>
        </p:nvSpPr>
        <p:spPr>
          <a:xfrm>
            <a:off x="3048000" y="3257550"/>
            <a:ext cx="2590800" cy="1257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6"/>
          </p:nvPr>
        </p:nvSpPr>
        <p:spPr>
          <a:xfrm>
            <a:off x="5867400" y="3257550"/>
            <a:ext cx="2590800" cy="1257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/>
          <p:nvPr/>
        </p:nvSpPr>
        <p:spPr>
          <a:xfrm>
            <a:off x="8889273" y="0"/>
            <a:ext cx="762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Shape 79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ortrait with Ca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/>
          </p:cNvSpPr>
          <p:nvPr>
            <p:ph type="pic" idx="2"/>
          </p:nvPr>
        </p:nvSpPr>
        <p:spPr>
          <a:xfrm>
            <a:off x="304800" y="171450"/>
            <a:ext cx="4755000" cy="47436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wrap="square" lIns="91425" tIns="91425" rIns="91425" bIns="91425" anchor="t" anchorCtr="0"/>
          <a:lstStyle>
            <a:lvl1pPr marL="0" marR="0" lvl="0" indent="127000" algn="ctr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5105400" y="171450"/>
            <a:ext cx="3200400" cy="2857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400"/>
              </a:spcBef>
              <a:buClr>
                <a:schemeClr val="dk2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85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ndscape Fullscreen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2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Shape 90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rot="-5400000">
            <a:off x="6172839" y="2411700"/>
            <a:ext cx="5143500" cy="3201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Shape 11"/>
          <p:cNvSpPr/>
          <p:nvPr/>
        </p:nvSpPr>
        <p:spPr>
          <a:xfrm rot="-5400000">
            <a:off x="6485364" y="2484350"/>
            <a:ext cx="5143500" cy="173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7848600" cy="857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 sz="4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7848600" cy="3394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2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2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 rot="-5400000">
            <a:off x="7962888" y="713991"/>
            <a:ext cx="16002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 rot="-5400000">
            <a:off x="7562838" y="2828542"/>
            <a:ext cx="2400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 rot="5400000">
            <a:off x="8399863" y="4426369"/>
            <a:ext cx="7263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Shape 17"/>
          <p:cNvSpPr/>
          <p:nvPr/>
        </p:nvSpPr>
        <p:spPr>
          <a:xfrm>
            <a:off x="8895749" y="-550"/>
            <a:ext cx="762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6" Type="http://schemas.openxmlformats.org/officeDocument/2006/relationships/image" Target="../media/image9.jp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body" idx="3"/>
          </p:nvPr>
        </p:nvSpPr>
        <p:spPr>
          <a:xfrm>
            <a:off x="61400" y="3371850"/>
            <a:ext cx="8438400" cy="1771800"/>
          </a:xfrm>
          <a:prstGeom prst="rect">
            <a:avLst/>
          </a:prstGeom>
          <a:solidFill>
            <a:srgbClr val="9900FF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-US" sz="5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Library News</a:t>
            </a:r>
          </a:p>
        </p:txBody>
      </p:sp>
      <p:pic>
        <p:nvPicPr>
          <p:cNvPr id="202" name="Shape 202" descr="Screen Shot 2016-02-22 at 9.37.41 am.png"/>
          <p:cNvPicPr preferRelativeResize="0">
            <a:picLocks noGrp="1"/>
          </p:cNvPicPr>
          <p:nvPr>
            <p:ph type="pic" idx="5"/>
          </p:nvPr>
        </p:nvPicPr>
        <p:blipFill rotWithShape="1">
          <a:blip r:embed="rId3">
            <a:alphaModFix/>
          </a:blip>
          <a:srcRect l="1690" r="1700"/>
          <a:stretch/>
        </p:blipFill>
        <p:spPr>
          <a:xfrm>
            <a:off x="29629" y="1627275"/>
            <a:ext cx="1657200" cy="16572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03" name="Shape 203" descr="Screen Shot 2016-02-22 at 9.53.21 am.png"/>
          <p:cNvPicPr preferRelativeResize="0">
            <a:picLocks noGrp="1"/>
          </p:cNvPicPr>
          <p:nvPr>
            <p:ph type="pic" idx="4"/>
          </p:nvPr>
        </p:nvPicPr>
        <p:blipFill rotWithShape="1">
          <a:blip r:embed="rId4">
            <a:alphaModFix/>
          </a:blip>
          <a:srcRect t="-13922" b="-13922"/>
          <a:stretch/>
        </p:blipFill>
        <p:spPr>
          <a:xfrm>
            <a:off x="1748729" y="1613188"/>
            <a:ext cx="1657200" cy="16572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04" name="Shape 204" descr="Screen Shot 2017-07-17 at 4.09.59 pm.png"/>
          <p:cNvPicPr preferRelativeResize="0"/>
          <p:nvPr/>
        </p:nvPicPr>
        <p:blipFill rotWithShape="1">
          <a:blip r:embed="rId5">
            <a:alphaModFix/>
          </a:blip>
          <a:srcRect t="3262" b="3262"/>
          <a:stretch/>
        </p:blipFill>
        <p:spPr>
          <a:xfrm>
            <a:off x="3467850" y="1641275"/>
            <a:ext cx="1736269" cy="1629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Shape 20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47675" y="1641288"/>
            <a:ext cx="1657200" cy="162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Shape 20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3">
            <a:off x="6948425" y="1667576"/>
            <a:ext cx="1597126" cy="1613623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07" name="Shape 207"/>
          <p:cNvSpPr/>
          <p:nvPr/>
        </p:nvSpPr>
        <p:spPr>
          <a:xfrm>
            <a:off x="6825" y="6825"/>
            <a:ext cx="8493000" cy="15330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Shape 2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775" y="61422"/>
            <a:ext cx="1877624" cy="1408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14" name="Shape 2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2772" y="1577325"/>
            <a:ext cx="1877626" cy="1424772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15" name="Shape 2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53575" y="1585600"/>
            <a:ext cx="1877626" cy="1408219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16" name="Shape 2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53575" y="84275"/>
            <a:ext cx="1877626" cy="1408206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17" name="Shape 217"/>
          <p:cNvSpPr txBox="1">
            <a:spLocks noGrp="1"/>
          </p:cNvSpPr>
          <p:nvPr>
            <p:ph type="body" idx="4294967295"/>
          </p:nvPr>
        </p:nvSpPr>
        <p:spPr>
          <a:xfrm>
            <a:off x="0" y="3232675"/>
            <a:ext cx="8591400" cy="1910700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endParaRPr sz="3600" b="1">
              <a:solidFill>
                <a:srgbClr val="000000"/>
              </a:solidFill>
            </a:endParaRPr>
          </a:p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-US" sz="3600" b="1">
                <a:solidFill>
                  <a:srgbClr val="000000"/>
                </a:solidFill>
              </a:rPr>
              <a:t>Our Makerspace is open to everyone in P-6!</a:t>
            </a:r>
          </a:p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-US" sz="3600" b="1">
                <a:solidFill>
                  <a:srgbClr val="000000"/>
                </a:solidFill>
              </a:rPr>
              <a:t>Now on every </a:t>
            </a:r>
            <a:r>
              <a:rPr lang="en-US" sz="3600" b="1">
                <a:solidFill>
                  <a:srgbClr val="0000FF"/>
                </a:solidFill>
              </a:rPr>
              <a:t>Monday, Tuesday and Thursday </a:t>
            </a:r>
            <a:r>
              <a:rPr lang="en-US" sz="3600" b="1">
                <a:solidFill>
                  <a:srgbClr val="000000"/>
                </a:solidFill>
              </a:rPr>
              <a:t>at first break in the Library.</a:t>
            </a:r>
          </a:p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endParaRPr sz="3600" b="1">
              <a:solidFill>
                <a:srgbClr val="000000"/>
              </a:solidFill>
            </a:endParaRPr>
          </a:p>
        </p:txBody>
      </p:sp>
      <p:pic>
        <p:nvPicPr>
          <p:cNvPr id="218" name="Shape 218"/>
          <p:cNvPicPr preferRelativeResize="0"/>
          <p:nvPr/>
        </p:nvPicPr>
        <p:blipFill rotWithShape="1">
          <a:blip r:embed="rId7">
            <a:alphaModFix/>
          </a:blip>
          <a:srcRect r="29233"/>
          <a:stretch/>
        </p:blipFill>
        <p:spPr>
          <a:xfrm>
            <a:off x="5595473" y="282930"/>
            <a:ext cx="2096506" cy="2422665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body" idx="4294967295"/>
          </p:nvPr>
        </p:nvSpPr>
        <p:spPr>
          <a:xfrm>
            <a:off x="5290550" y="27300"/>
            <a:ext cx="2865000" cy="3409500"/>
          </a:xfrm>
          <a:prstGeom prst="rect">
            <a:avLst/>
          </a:prstGeom>
          <a:solidFill>
            <a:srgbClr val="9FC5E8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-US" sz="3600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Rebecca Johnson </a:t>
            </a:r>
          </a:p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-US" sz="3600">
                <a:solidFill>
                  <a:srgbClr val="9900FF"/>
                </a:solidFill>
                <a:latin typeface="Impact"/>
                <a:ea typeface="Impact"/>
                <a:cs typeface="Impact"/>
                <a:sym typeface="Impact"/>
              </a:rPr>
              <a:t>Author Visit</a:t>
            </a:r>
          </a:p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-US" sz="3600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Monday 9 October</a:t>
            </a:r>
          </a:p>
        </p:txBody>
      </p:sp>
      <p:pic>
        <p:nvPicPr>
          <p:cNvPr id="225" name="Shape 2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4999" y="27300"/>
            <a:ext cx="3658951" cy="5088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Shape 2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44000" y="3184400"/>
            <a:ext cx="2428875" cy="186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body" idx="4294967295"/>
          </p:nvPr>
        </p:nvSpPr>
        <p:spPr>
          <a:xfrm>
            <a:off x="0" y="4247400"/>
            <a:ext cx="9144000" cy="896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-US" sz="5400">
                <a:solidFill>
                  <a:srgbClr val="000000"/>
                </a:solidFill>
              </a:rPr>
              <a:t>   </a:t>
            </a:r>
            <a:r>
              <a:rPr lang="en-US" sz="5400" b="1">
                <a:solidFill>
                  <a:srgbClr val="000000"/>
                </a:solidFill>
              </a:rPr>
              <a:t>New Books</a:t>
            </a:r>
          </a:p>
        </p:txBody>
      </p:sp>
      <p:pic>
        <p:nvPicPr>
          <p:cNvPr id="233" name="Shape 2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79375"/>
            <a:ext cx="8284975" cy="400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Shape 2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4225" y="0"/>
            <a:ext cx="6908729" cy="51435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40" name="Shape 240"/>
          <p:cNvSpPr/>
          <p:nvPr/>
        </p:nvSpPr>
        <p:spPr>
          <a:xfrm rot="298224">
            <a:off x="3318639" y="675301"/>
            <a:ext cx="2443183" cy="1867977"/>
          </a:xfrm>
          <a:prstGeom prst="cloud">
            <a:avLst/>
          </a:prstGeom>
          <a:solidFill>
            <a:srgbClr val="FFFFFF"/>
          </a:solidFill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41" name="Shape 241" descr="Screen Shot 2016-02-22 at 10.17.57 am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20888" y="2643175"/>
            <a:ext cx="3120300" cy="7737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42" name="Shape 242"/>
          <p:cNvSpPr txBox="1"/>
          <p:nvPr/>
        </p:nvSpPr>
        <p:spPr>
          <a:xfrm>
            <a:off x="3764425" y="975700"/>
            <a:ext cx="1533300" cy="965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2400">
                <a:latin typeface="Impact"/>
                <a:ea typeface="Impact"/>
                <a:cs typeface="Impact"/>
                <a:sym typeface="Impact"/>
              </a:rPr>
              <a:t>Well done GCC readers!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>
            <a:spLocks noGrp="1"/>
          </p:cNvSpPr>
          <p:nvPr>
            <p:ph type="body" idx="1"/>
          </p:nvPr>
        </p:nvSpPr>
        <p:spPr>
          <a:xfrm>
            <a:off x="228600" y="2628900"/>
            <a:ext cx="8229600" cy="2400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lIns="91425" tIns="91425" rIns="91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3600" b="1" i="0" u="none" strike="noStrike" cap="none">
                <a:solidFill>
                  <a:srgbClr val="000000"/>
                </a:solidFill>
              </a:rPr>
              <a:t>End of Term goals:</a:t>
            </a:r>
          </a:p>
          <a:p>
            <a:pPr marL="1200150" marR="0" lvl="1" indent="-501650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3600" b="1" i="0" u="none" strike="noStrike" cap="none">
                <a:solidFill>
                  <a:srgbClr val="000000"/>
                </a:solidFill>
              </a:rPr>
              <a:t>Complete </a:t>
            </a:r>
            <a:r>
              <a:rPr lang="en-US" sz="3600" b="1">
                <a:solidFill>
                  <a:srgbClr val="000000"/>
                </a:solidFill>
              </a:rPr>
              <a:t>30</a:t>
            </a:r>
            <a:r>
              <a:rPr lang="en-US" sz="3600" b="1" i="0" u="none" strike="noStrike" cap="none">
                <a:solidFill>
                  <a:srgbClr val="000000"/>
                </a:solidFill>
              </a:rPr>
              <a:t>,000 quizzes </a:t>
            </a:r>
          </a:p>
          <a:p>
            <a:pPr marL="1200150" marR="0" lvl="1" indent="-501650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3600" b="1" i="0" u="none" strike="noStrike" cap="none">
                <a:solidFill>
                  <a:srgbClr val="000000"/>
                </a:solidFill>
              </a:rPr>
              <a:t>Read </a:t>
            </a:r>
            <a:r>
              <a:rPr lang="en-US" sz="3600" b="1">
                <a:solidFill>
                  <a:srgbClr val="000000"/>
                </a:solidFill>
              </a:rPr>
              <a:t>125</a:t>
            </a:r>
            <a:r>
              <a:rPr lang="en-US" sz="3600" b="1" i="0" u="none" strike="noStrike" cap="none">
                <a:solidFill>
                  <a:srgbClr val="000000"/>
                </a:solidFill>
              </a:rPr>
              <a:t>,000,000 words </a:t>
            </a:r>
          </a:p>
          <a:p>
            <a:pPr marL="1200150" marR="0" lvl="1" indent="-463550" algn="l" rtl="0">
              <a:spcBef>
                <a:spcPts val="560"/>
              </a:spcBef>
              <a:buClr>
                <a:schemeClr val="dk2"/>
              </a:buClr>
              <a:buSzPct val="100000"/>
              <a:buFont typeface="Arial"/>
              <a:buNone/>
            </a:pPr>
            <a:endParaRPr sz="28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248" name="Shape 248" descr="Screen Shot 2016-02-22 at 10.17.57 am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8600" y="114300"/>
            <a:ext cx="2757000" cy="68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Shape 2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3100" y="950100"/>
            <a:ext cx="6726509" cy="152640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228600" y="4100513"/>
            <a:ext cx="8673000" cy="928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/>
              <a:t>LitPro</a:t>
            </a:r>
            <a:r>
              <a:rPr lang="en-US" sz="4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Awards</a:t>
            </a:r>
          </a:p>
        </p:txBody>
      </p:sp>
      <p:pic>
        <p:nvPicPr>
          <p:cNvPr id="255" name="Shape 255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1681" r="1690"/>
          <a:stretch/>
        </p:blipFill>
        <p:spPr>
          <a:xfrm>
            <a:off x="228600" y="114300"/>
            <a:ext cx="6858000" cy="39297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ontemporary Photo Album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Macintosh PowerPoint</Application>
  <PresentationFormat>On-screen Show (16:9)</PresentationFormat>
  <Paragraphs>18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Impact</vt:lpstr>
      <vt:lpstr>Arial</vt:lpstr>
      <vt:lpstr>Contemporary Photo Album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1</cp:revision>
  <dcterms:modified xsi:type="dcterms:W3CDTF">2017-10-08T01:55:34Z</dcterms:modified>
</cp:coreProperties>
</file>